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55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29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92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2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4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2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8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8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8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63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6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8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DE55-05A0-47BD-904E-D0B4B49404F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76BA5-9F48-413E-9613-EB9E15323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7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mwillsey@cs.washington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Jennifer Rogers and Robbie Weber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94809" y="371213"/>
            <a:ext cx="9038629" cy="4093428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WORC</a:t>
            </a:r>
            <a:endParaRPr lang="en-US" sz="2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074" name="Picture 2" descr="Curry Rice on Messenger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6" y="3015963"/>
            <a:ext cx="3680064" cy="3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56809" y="4093604"/>
            <a:ext cx="278153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2019</a:t>
            </a:r>
            <a:endParaRPr lang="en-US" sz="1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Curved Up Ribbon 1"/>
          <p:cNvSpPr/>
          <p:nvPr/>
        </p:nvSpPr>
        <p:spPr>
          <a:xfrm>
            <a:off x="412959" y="142404"/>
            <a:ext cx="11580439" cy="676230"/>
          </a:xfrm>
          <a:prstGeom prst="ellipseRibbon2">
            <a:avLst>
              <a:gd name="adj1" fmla="val 25000"/>
              <a:gd name="adj2" fmla="val 68863"/>
              <a:gd name="adj3" fmla="val 125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You’re not making a </a:t>
            </a:r>
            <a:r>
              <a:rPr lang="en-US" sz="3000" dirty="0" err="1" smtClean="0">
                <a:solidFill>
                  <a:schemeClr val="tx1"/>
                </a:solidFill>
              </a:rPr>
              <a:t>PoCSci</a:t>
            </a:r>
            <a:r>
              <a:rPr lang="en-US" sz="3000" dirty="0" smtClean="0">
                <a:solidFill>
                  <a:schemeClr val="tx1"/>
                </a:solidFill>
              </a:rPr>
              <a:t> talk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6" name="Curved Up Ribbon 5"/>
          <p:cNvSpPr/>
          <p:nvPr/>
        </p:nvSpPr>
        <p:spPr>
          <a:xfrm>
            <a:off x="146259" y="6018868"/>
            <a:ext cx="11580439" cy="676230"/>
          </a:xfrm>
          <a:prstGeom prst="ellipseRibbon2">
            <a:avLst>
              <a:gd name="adj1" fmla="val 25000"/>
              <a:gd name="adj2" fmla="val 68863"/>
              <a:gd name="adj3" fmla="val 1250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You’re </a:t>
            </a:r>
            <a:r>
              <a:rPr lang="en-US" sz="3000" dirty="0" err="1" smtClean="0">
                <a:solidFill>
                  <a:schemeClr val="tx1"/>
                </a:solidFill>
              </a:rPr>
              <a:t>WORCing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happiness productivity</a:t>
            </a:r>
          </a:p>
          <a:p>
            <a:r>
              <a:rPr lang="en-US" dirty="0" smtClean="0"/>
              <a:t>Solve multi-building cultural problems</a:t>
            </a:r>
          </a:p>
          <a:p>
            <a:r>
              <a:rPr lang="en-US" dirty="0" smtClean="0"/>
              <a:t>Increase collaboration</a:t>
            </a:r>
            <a:endParaRPr lang="en-US" dirty="0"/>
          </a:p>
          <a:p>
            <a:r>
              <a:rPr lang="en-US" dirty="0" smtClean="0"/>
              <a:t>Improve state of the art of fundamental computer science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5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6022042" cy="8029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r="38605"/>
          <a:stretch/>
        </p:blipFill>
        <p:spPr>
          <a:xfrm>
            <a:off x="6022041" y="0"/>
            <a:ext cx="6189896" cy="79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Rice/Curry Problem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500" y="0"/>
            <a:ext cx="1805500" cy="2407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r="38605"/>
          <a:stretch/>
        </p:blipFill>
        <p:spPr>
          <a:xfrm>
            <a:off x="0" y="0"/>
            <a:ext cx="1855825" cy="2384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7785" y="3006068"/>
            <a:ext cx="112279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Leads to grad students who 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Hungry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Inefficient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189660" y="2578312"/>
            <a:ext cx="1862470" cy="3691271"/>
            <a:chOff x="838200" y="3166729"/>
            <a:chExt cx="1862470" cy="3691271"/>
          </a:xfrm>
        </p:grpSpPr>
        <p:pic>
          <p:nvPicPr>
            <p:cNvPr id="2050" name="Picture 2" descr="Image result for hungry clipart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9544"/>
            <a:stretch/>
          </p:blipFill>
          <p:spPr bwMode="auto">
            <a:xfrm>
              <a:off x="838200" y="3166729"/>
              <a:ext cx="1862470" cy="3691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2331720" y="4261104"/>
              <a:ext cx="36895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08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 hoc</a:t>
            </a:r>
          </a:p>
          <a:p>
            <a:r>
              <a:rPr lang="en-US" strike="sngStrike" dirty="0" smtClean="0"/>
              <a:t>Eat bland rice/Drink curry?</a:t>
            </a:r>
          </a:p>
          <a:p>
            <a:r>
              <a:rPr lang="en-US" dirty="0" smtClean="0"/>
              <a:t>Store some in the fridge</a:t>
            </a:r>
          </a:p>
          <a:p>
            <a:pPr lvl="1"/>
            <a:r>
              <a:rPr lang="en-US" dirty="0" smtClean="0"/>
              <a:t>Not scalable</a:t>
            </a:r>
          </a:p>
          <a:p>
            <a:pPr lvl="1"/>
            <a:r>
              <a:rPr lang="en-US" dirty="0" smtClean="0"/>
              <a:t>Sophie will yell at us for wasting fridge space</a:t>
            </a:r>
          </a:p>
          <a:p>
            <a:r>
              <a:rPr lang="en-US" dirty="0" smtClean="0"/>
              <a:t>Provably suboptimal</a:t>
            </a:r>
          </a:p>
        </p:txBody>
      </p:sp>
    </p:spTree>
    <p:extLst>
      <p:ext uri="{BB962C8B-B14F-4D97-AF65-F5344CB8AC3E}">
        <p14:creationId xmlns:p14="http://schemas.microsoft.com/office/powerpoint/2010/main" val="109003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Solutions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39" y="1690688"/>
            <a:ext cx="11743141" cy="3541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486400"/>
            <a:ext cx="1134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Lacked collaboration.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119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cle s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3" y="376897"/>
            <a:ext cx="4318454" cy="58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55771" y="359229"/>
            <a:ext cx="6368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need experts 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Robotics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AND MORE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93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94809" y="129913"/>
            <a:ext cx="9038629" cy="4093428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WORC</a:t>
            </a:r>
            <a:endParaRPr lang="en-US" sz="2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074" name="Picture 2" descr="Curry Rice on Messenger 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6" y="2723863"/>
            <a:ext cx="3680064" cy="3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956809" y="3852304"/>
            <a:ext cx="278153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2019</a:t>
            </a:r>
            <a:endParaRPr lang="en-US" sz="10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29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WORC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your results to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hlinkClick r:id="rId2"/>
              </a:rPr>
              <a:t>mwillsey@cs.washington.edu</a:t>
            </a:r>
            <a:endParaRPr lang="en-US" dirty="0" smtClean="0"/>
          </a:p>
          <a:p>
            <a:r>
              <a:rPr lang="en-US" dirty="0" smtClean="0"/>
              <a:t>Review process will be</a:t>
            </a:r>
          </a:p>
          <a:p>
            <a:pPr lvl="1"/>
            <a:r>
              <a:rPr lang="en-US" dirty="0" smtClean="0"/>
              <a:t>Rigorous (no)</a:t>
            </a:r>
          </a:p>
          <a:p>
            <a:pPr lvl="1"/>
            <a:r>
              <a:rPr lang="en-US" dirty="0" smtClean="0"/>
              <a:t>Single-Blind (if you use a burner email address)</a:t>
            </a:r>
          </a:p>
          <a:p>
            <a:pPr lvl="1"/>
            <a:r>
              <a:rPr lang="en-US" dirty="0" smtClean="0"/>
              <a:t>Multi-stage (0 stages counts as multi-stage, right?)</a:t>
            </a:r>
          </a:p>
        </p:txBody>
      </p:sp>
    </p:spTree>
    <p:extLst>
      <p:ext uri="{BB962C8B-B14F-4D97-AF65-F5344CB8AC3E}">
        <p14:creationId xmlns:p14="http://schemas.microsoft.com/office/powerpoint/2010/main" val="266569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99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Workshop Goals</vt:lpstr>
      <vt:lpstr>PowerPoint Presentation</vt:lpstr>
      <vt:lpstr>Rice/Curry Problem</vt:lpstr>
      <vt:lpstr>Prior Solutions</vt:lpstr>
      <vt:lpstr>Prior Solutions</vt:lpstr>
      <vt:lpstr>PowerPoint Presentation</vt:lpstr>
      <vt:lpstr>PowerPoint Presentation</vt:lpstr>
      <vt:lpstr>WORC Submission</vt:lpstr>
      <vt:lpstr>PowerPoint Presentation</vt:lpstr>
    </vt:vector>
  </TitlesOfParts>
  <Company>CSE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rtweber2</dc:creator>
  <cp:lastModifiedBy>rtweber2</cp:lastModifiedBy>
  <cp:revision>8</cp:revision>
  <dcterms:created xsi:type="dcterms:W3CDTF">2019-03-14T21:59:56Z</dcterms:created>
  <dcterms:modified xsi:type="dcterms:W3CDTF">2019-03-15T00:43:49Z</dcterms:modified>
</cp:coreProperties>
</file>